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16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pour faire des imitations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 apporter de la créativité.</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3034</TotalTime>
  <Words>1883</Words>
  <Application>Microsoft Office PowerPoint</Application>
  <PresentationFormat>Grand écran</PresentationFormat>
  <Paragraphs>666</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122</cp:revision>
  <dcterms:created xsi:type="dcterms:W3CDTF">2019-08-25T11:36:50Z</dcterms:created>
  <dcterms:modified xsi:type="dcterms:W3CDTF">2019-08-29T12:10:59Z</dcterms:modified>
</cp:coreProperties>
</file>